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40" r:id="rId2"/>
    <p:sldId id="536" r:id="rId3"/>
    <p:sldId id="532" r:id="rId4"/>
    <p:sldId id="533" r:id="rId5"/>
    <p:sldId id="534" r:id="rId6"/>
    <p:sldId id="535" r:id="rId7"/>
    <p:sldId id="537" r:id="rId8"/>
    <p:sldId id="53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83C2-FC3E-C241-BE25-E80673FBC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48B6F-84A6-3440-B8C3-9479AC4E9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B1D9A-874A-4F4E-950B-147C1BC8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1AFCC-2B49-874E-85B3-3B8ADEB3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E9AB3-A7C2-554D-A693-6DCDF3FE1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E2522-92E7-B648-BF10-7E649D99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3AC87-B25B-0D41-851F-27D20C973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1EDBD-B3CA-DD46-912C-8AE61904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CC4DE-B25A-1A48-8A7F-E2F92C5B5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F49E1-411C-9747-BD55-F94CF483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9CB29-08CD-A64F-81F3-8EFA596F9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D3A93-A2EF-224D-8445-95002CA5A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3EDF1-8F6F-4C48-A125-4C761543C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38E55-A00E-784C-BFFB-B1EFC75AA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D53F-AE8C-8B41-81D1-537A5AC1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14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BA6DF-E8AC-D342-B3F7-1DCF1398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6C3D-8F83-F143-852C-431A12957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A8EC7-9E0B-BA41-927E-416C8BF3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A95A-513C-4D40-9C40-A2746A921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ABF17-ED86-444C-8CEC-DCC94325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4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CC508-3C3A-094E-83B9-89237B4D5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11A6E-8DAC-9444-B824-2722193C0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7ADA7-0B36-C34A-8DE4-6483A6F1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E9C15-E4D9-5244-838C-4C8C13734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2D249-61CF-C147-BAB8-E954EE8F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462E4-DEFB-6B4F-AF59-ECA67502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96CD8-64D1-5344-8DCF-B2FDC6592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18A53-3DC1-9849-B3ED-4AF9AD010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F51A4-B522-C64C-B9C2-A0AFEC8B3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5689E-C9C9-924F-BC56-78372E62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61450-60DC-D840-98B4-66DDB162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8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9FA69-5031-2C49-86C2-15B2537B8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657E4-7CD3-D145-8D4C-CB24E1178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C190E-4849-E842-A659-17165F146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C208FD-ED47-D949-A947-4853C22F7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55310-F75C-E541-8F48-AE3221F21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7D9890-B16E-5A4A-ACA0-EAE9C2BE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50929-8930-FF46-BFC2-4F058DD8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024C1A-BF29-7C40-A83F-5FE193A7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3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D60D-7324-6C4A-82DB-5461A85D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16DD2-7913-8745-A5D1-C5377F33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47DC3-5B3E-FA41-A169-6F58BC80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AB40B-EAA4-2446-A581-9D537BF2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1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A0B53-6AF0-F047-877D-FA7B7F4E7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05B7C4-08B7-2240-B134-82662AB74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16C74-E826-A44E-8E7E-3A831275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76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01F4-D99E-BA41-BE28-ABCD1C06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D547-8E4A-0841-BF51-5BD5FEEE6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81476-9A16-BF44-9695-1C8A8CF47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CBB5E-35A0-3540-9DC0-00B59DF06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14B96-C179-AE41-8675-4ACF58448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2AB4A-2640-C04A-9FC9-5DDA31F7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1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81E3-5F6E-1748-8F57-BE3B872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05949-7800-7E42-9113-D72E5A230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64C8F-F8A4-954D-A8F6-1304C98D6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9680B-824C-E64F-99D4-D1C271768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B7247-C5BC-3A46-9F61-59B84134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306A8-ABFF-0645-9464-96FF04C6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7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51BD02-E1EC-2248-B72C-65089D82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9DE27-C4CB-8B45-B730-763E8BB91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0CF1D-14A4-A24D-A992-3D9BB0A1C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F4420-C17F-4E49-A2E9-1913A5DE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56B4B-7BFD-8B4F-AE28-98060C3E3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17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entaurusInfra/mizar/blob/dev-next/src/xdp/trn_agent_xdp_maps.h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dp_programability.md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entaurusInfra/mizar/blob/e8c21f5f262d79dd71cfec5e511a898c7cb1dbe9/mizar/common/rpc.py#L31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puml/create_vpc_workflow.puml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val 62">
            <a:extLst>
              <a:ext uri="{FF2B5EF4-FFF2-40B4-BE49-F238E27FC236}">
                <a16:creationId xmlns:a16="http://schemas.microsoft.com/office/drawing/2014/main" id="{746914DA-31F3-D949-A869-FC2F2DCF963A}"/>
              </a:ext>
            </a:extLst>
          </p:cNvPr>
          <p:cNvSpPr/>
          <p:nvPr/>
        </p:nvSpPr>
        <p:spPr>
          <a:xfrm>
            <a:off x="482979" y="914400"/>
            <a:ext cx="1117221" cy="62863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Endpoint</a:t>
            </a:r>
            <a:endParaRPr lang="en-US" sz="1200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9C091DE-A6C5-604E-85CD-EE51C629AECE}"/>
              </a:ext>
            </a:extLst>
          </p:cNvPr>
          <p:cNvSpPr txBox="1"/>
          <p:nvPr/>
        </p:nvSpPr>
        <p:spPr>
          <a:xfrm>
            <a:off x="1878575" y="4639331"/>
            <a:ext cx="1758907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VPC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VPC VIN </a:t>
            </a:r>
            <a:r>
              <a:rPr lang="en-US" altLang="zh-CN" sz="1200" dirty="0">
                <a:sym typeface="Wingdings" pitchFamily="2" charset="2"/>
              </a:rPr>
              <a:t> [Divider IPs]</a:t>
            </a:r>
            <a:endParaRPr 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69582C-8548-104B-8951-6A97855FCA09}"/>
              </a:ext>
            </a:extLst>
          </p:cNvPr>
          <p:cNvSpPr txBox="1"/>
          <p:nvPr/>
        </p:nvSpPr>
        <p:spPr>
          <a:xfrm>
            <a:off x="1881033" y="5198716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Network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{VPC VIN, Subnet} </a:t>
            </a:r>
            <a:r>
              <a:rPr lang="en-US" altLang="zh-CN" sz="1200" dirty="0">
                <a:sym typeface="Wingdings" pitchFamily="2" charset="2"/>
              </a:rPr>
              <a:t> [Bouncer IPs]</a:t>
            </a:r>
            <a:endParaRPr 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63D1D19-1818-4240-BC87-1F07A8A6C518}"/>
              </a:ext>
            </a:extLst>
          </p:cNvPr>
          <p:cNvSpPr txBox="1"/>
          <p:nvPr/>
        </p:nvSpPr>
        <p:spPr>
          <a:xfrm>
            <a:off x="1878575" y="5805858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Endpoint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{Endpoint IP} </a:t>
            </a:r>
            <a:r>
              <a:rPr lang="en-US" altLang="zh-CN" sz="1200" dirty="0">
                <a:sym typeface="Wingdings" pitchFamily="2" charset="2"/>
              </a:rPr>
              <a:t> [Host IP]</a:t>
            </a:r>
            <a:endParaRPr lang="en-US" sz="1200" dirty="0"/>
          </a:p>
        </p:txBody>
      </p:sp>
      <p:pic>
        <p:nvPicPr>
          <p:cNvPr id="44" name="Picture 2" descr="Host Forwarding">
            <a:extLst>
              <a:ext uri="{FF2B5EF4-FFF2-40B4-BE49-F238E27FC236}">
                <a16:creationId xmlns:a16="http://schemas.microsoft.com/office/drawing/2014/main" id="{3601318B-07C2-4648-9925-7BEC981CD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588" y="114915"/>
            <a:ext cx="2917381" cy="217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1" y="685812"/>
            <a:ext cx="8915398" cy="584096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4232424" y="180316"/>
            <a:ext cx="758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Host</a:t>
            </a:r>
            <a:endParaRPr lang="en-US" sz="2400" baseline="-25000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176" y="4151633"/>
            <a:ext cx="406427" cy="35686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33CEA8-A939-8240-AA8D-E575C98F8D01}"/>
              </a:ext>
            </a:extLst>
          </p:cNvPr>
          <p:cNvCxnSpPr>
            <a:cxnSpLocks/>
          </p:cNvCxnSpPr>
          <p:nvPr/>
        </p:nvCxnSpPr>
        <p:spPr>
          <a:xfrm>
            <a:off x="76200" y="1828800"/>
            <a:ext cx="8915399" cy="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7E0C647F-8378-4D4A-8B88-E38EAABF5191}"/>
              </a:ext>
            </a:extLst>
          </p:cNvPr>
          <p:cNvSpPr/>
          <p:nvPr/>
        </p:nvSpPr>
        <p:spPr>
          <a:xfrm>
            <a:off x="628372" y="1447800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7F30E1CD-6258-8541-83A9-F9B1428D2E20}"/>
              </a:ext>
            </a:extLst>
          </p:cNvPr>
          <p:cNvSpPr/>
          <p:nvPr/>
        </p:nvSpPr>
        <p:spPr>
          <a:xfrm>
            <a:off x="436578" y="3458404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E432B1F5-7C17-9540-AEC3-C243978B42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-1" r="1686" b="5646"/>
          <a:stretch/>
        </p:blipFill>
        <p:spPr>
          <a:xfrm>
            <a:off x="996744" y="2973698"/>
            <a:ext cx="426095" cy="391532"/>
          </a:xfrm>
          <a:prstGeom prst="rect">
            <a:avLst/>
          </a:prstGeom>
          <a:effectLst/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3869C68-BF76-4540-A839-D44E1D3C3A19}"/>
              </a:ext>
            </a:extLst>
          </p:cNvPr>
          <p:cNvCxnSpPr>
            <a:stCxn id="54" idx="2"/>
            <a:endCxn id="56" idx="0"/>
          </p:cNvCxnSpPr>
          <p:nvPr/>
        </p:nvCxnSpPr>
        <p:spPr>
          <a:xfrm flipH="1">
            <a:off x="868342" y="1645931"/>
            <a:ext cx="53448" cy="1812473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5DBCCE7-159C-0347-B4BE-F3E9F1F2CFBC}"/>
              </a:ext>
            </a:extLst>
          </p:cNvPr>
          <p:cNvSpPr/>
          <p:nvPr/>
        </p:nvSpPr>
        <p:spPr>
          <a:xfrm>
            <a:off x="1586477" y="3931026"/>
            <a:ext cx="2815145" cy="2481974"/>
          </a:xfrm>
          <a:prstGeom prst="round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2364E0D-A680-1248-833B-C3966D7C1B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7411" y="3200400"/>
            <a:ext cx="3326524" cy="304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DEC0328-726F-B248-B4D4-7C6F0DCF3953}"/>
              </a:ext>
            </a:extLst>
          </p:cNvPr>
          <p:cNvSpPr/>
          <p:nvPr/>
        </p:nvSpPr>
        <p:spPr>
          <a:xfrm>
            <a:off x="4800600" y="6248400"/>
            <a:ext cx="48768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6"/>
              </a:rPr>
              <a:t>https://github.com/CentaurusInfra/mizar/blob/dev-next/src/xdp/trn_agent_xdp_maps.h</a:t>
            </a:r>
            <a:endParaRPr lang="en-US" sz="10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B4BD661-6D21-4347-92B8-D08B6EF0E7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7332" y="2087047"/>
            <a:ext cx="2647950" cy="971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3F79C18F-AFE1-3348-AAF9-2C438145DAC5}"/>
              </a:ext>
            </a:extLst>
          </p:cNvPr>
          <p:cNvSpPr/>
          <p:nvPr/>
        </p:nvSpPr>
        <p:spPr>
          <a:xfrm>
            <a:off x="1574498" y="2958599"/>
            <a:ext cx="1948931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/>
              <a:t>Endpoint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>
                <a:sym typeface="Wingdings" pitchFamily="2" charset="2"/>
              </a:rPr>
              <a:t>Endpoint IP  [Bouncer IPs]</a:t>
            </a:r>
            <a:endParaRPr lang="en-US" sz="12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A1CB05-2E1F-884E-A84D-1D96C80E610A}"/>
              </a:ext>
            </a:extLst>
          </p:cNvPr>
          <p:cNvSpPr/>
          <p:nvPr/>
        </p:nvSpPr>
        <p:spPr>
          <a:xfrm>
            <a:off x="3809431" y="1881427"/>
            <a:ext cx="4800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6"/>
              </a:rPr>
              <a:t>https://github.com/CentaurusInfra/mizar/blob/dev-next/src/xdp/trn_agent_xdp_maps.h</a:t>
            </a:r>
            <a:endParaRPr lang="en-US" sz="1000" dirty="0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20286608-0488-7A45-9712-89784221BBB8}"/>
              </a:ext>
            </a:extLst>
          </p:cNvPr>
          <p:cNvSpPr/>
          <p:nvPr/>
        </p:nvSpPr>
        <p:spPr>
          <a:xfrm>
            <a:off x="964693" y="2746927"/>
            <a:ext cx="2672789" cy="822427"/>
          </a:xfrm>
          <a:prstGeom prst="round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825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831600" y="1207311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647289" y="78550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1110748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577066" y="1207311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4353226" y="78514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771324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2011327" y="4215284"/>
            <a:ext cx="1854521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653247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4468254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5071173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596847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990600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167439" y="50120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701548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312" y="4620208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406" y="4605399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324" y="1356611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748" y="1356611"/>
            <a:ext cx="406427" cy="356863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8FA8FDB-0792-FB4D-B4B5-4638311AA1D4}"/>
              </a:ext>
            </a:extLst>
          </p:cNvPr>
          <p:cNvSpPr/>
          <p:nvPr/>
        </p:nvSpPr>
        <p:spPr>
          <a:xfrm>
            <a:off x="6844227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678C05-966F-4A41-ADE0-B984AC0CBC8B}"/>
              </a:ext>
            </a:extLst>
          </p:cNvPr>
          <p:cNvSpPr txBox="1"/>
          <p:nvPr/>
        </p:nvSpPr>
        <p:spPr>
          <a:xfrm>
            <a:off x="7447146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2</a:t>
            </a:r>
            <a:endParaRPr lang="en-US" sz="2400" baseline="-25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141BF0-7752-CA45-82B9-4071D0F63E64}"/>
              </a:ext>
            </a:extLst>
          </p:cNvPr>
          <p:cNvSpPr txBox="1"/>
          <p:nvPr/>
        </p:nvSpPr>
        <p:spPr>
          <a:xfrm>
            <a:off x="6972820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FB42B98-3A99-5C45-8D68-2BC7BBABB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85" y="4620208"/>
            <a:ext cx="406427" cy="356863"/>
          </a:xfrm>
          <a:prstGeom prst="rect">
            <a:avLst/>
          </a:prstGeom>
        </p:spPr>
      </p:pic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E1F299B-5D26-E042-8AB4-EA37EBB9246A}"/>
              </a:ext>
            </a:extLst>
          </p:cNvPr>
          <p:cNvSpPr/>
          <p:nvPr/>
        </p:nvSpPr>
        <p:spPr>
          <a:xfrm>
            <a:off x="9220200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5FACDEB-4F9F-F540-9880-4885F8CCA492}"/>
              </a:ext>
            </a:extLst>
          </p:cNvPr>
          <p:cNvSpPr txBox="1"/>
          <p:nvPr/>
        </p:nvSpPr>
        <p:spPr>
          <a:xfrm>
            <a:off x="9823119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3</a:t>
            </a:r>
            <a:endParaRPr lang="en-US" sz="2400" baseline="-25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36CD1DF-DBB0-E44C-B450-5C8684F2642C}"/>
              </a:ext>
            </a:extLst>
          </p:cNvPr>
          <p:cNvSpPr txBox="1"/>
          <p:nvPr/>
        </p:nvSpPr>
        <p:spPr>
          <a:xfrm>
            <a:off x="9348793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995AADF-207A-0B4C-B6B1-0659256B0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258" y="4620208"/>
            <a:ext cx="406427" cy="3568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CDD55-5DB4-F14A-B580-DEC8118BFE09}"/>
              </a:ext>
            </a:extLst>
          </p:cNvPr>
          <p:cNvSpPr txBox="1"/>
          <p:nvPr/>
        </p:nvSpPr>
        <p:spPr>
          <a:xfrm>
            <a:off x="5640206" y="76200"/>
            <a:ext cx="6551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Based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3"/>
              </a:rPr>
              <a:t>https://github.com/CentaurusInfra/mizar/blob/dev-next/docs/design/dp_programability.md</a:t>
            </a:r>
            <a:endParaRPr lang="en-US" altLang="zh-CN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983A2-FBC5-764B-9374-545D73F94DB7}"/>
              </a:ext>
            </a:extLst>
          </p:cNvPr>
          <p:cNvSpPr txBox="1"/>
          <p:nvPr/>
        </p:nvSpPr>
        <p:spPr>
          <a:xfrm>
            <a:off x="2443255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C961C6-45B7-4C4F-9B63-EB1304CB629A}"/>
              </a:ext>
            </a:extLst>
          </p:cNvPr>
          <p:cNvSpPr txBox="1"/>
          <p:nvPr/>
        </p:nvSpPr>
        <p:spPr>
          <a:xfrm>
            <a:off x="5041739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6835234-6711-A041-A7D6-86BF568D0B6E}"/>
              </a:ext>
            </a:extLst>
          </p:cNvPr>
          <p:cNvSpPr txBox="1"/>
          <p:nvPr/>
        </p:nvSpPr>
        <p:spPr>
          <a:xfrm>
            <a:off x="3318979" y="48776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A791A3-2A4D-D244-9C60-F1EF7D62BB1F}"/>
              </a:ext>
            </a:extLst>
          </p:cNvPr>
          <p:cNvSpPr txBox="1"/>
          <p:nvPr/>
        </p:nvSpPr>
        <p:spPr>
          <a:xfrm>
            <a:off x="2320011" y="227937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E00FE4-ABC7-1248-8D67-1A4A2795CD0B}"/>
              </a:ext>
            </a:extLst>
          </p:cNvPr>
          <p:cNvSpPr txBox="1"/>
          <p:nvPr/>
        </p:nvSpPr>
        <p:spPr>
          <a:xfrm>
            <a:off x="5012125" y="22860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DBC3840-867D-674A-9606-DBDED2475785}"/>
              </a:ext>
            </a:extLst>
          </p:cNvPr>
          <p:cNvSpPr txBox="1"/>
          <p:nvPr/>
        </p:nvSpPr>
        <p:spPr>
          <a:xfrm>
            <a:off x="5714279" y="495367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7AB0C9-C3ED-C24F-BFA5-F59AA4928669}"/>
              </a:ext>
            </a:extLst>
          </p:cNvPr>
          <p:cNvSpPr txBox="1"/>
          <p:nvPr/>
        </p:nvSpPr>
        <p:spPr>
          <a:xfrm>
            <a:off x="8108122" y="4948044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D1B100-7032-4A49-A3B3-BE3D501F767B}"/>
              </a:ext>
            </a:extLst>
          </p:cNvPr>
          <p:cNvSpPr txBox="1"/>
          <p:nvPr/>
        </p:nvSpPr>
        <p:spPr>
          <a:xfrm>
            <a:off x="10484095" y="4977071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272357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334714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150403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613862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080179" y="1031770"/>
            <a:ext cx="2155427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856340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27443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1514441" y="3710659"/>
            <a:ext cx="185976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156361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3971368" y="3710659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4574287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099961" y="45836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537662" y="22492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1670553" y="45074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204662" y="2286000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455909" y="2144724"/>
            <a:ext cx="3211639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868233" y="165779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699382" y="2316351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7232772" y="3651950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956080" y="4926150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7540222" y="4569155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976185" y="6119190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185" y="5762327"/>
            <a:ext cx="406427" cy="356863"/>
          </a:xfrm>
          <a:prstGeom prst="rect">
            <a:avLst/>
          </a:prstGeom>
        </p:spPr>
      </p:pic>
      <p:pic>
        <p:nvPicPr>
          <p:cNvPr id="30" name="Picture 2" descr="Host Forwarding">
            <a:extLst>
              <a:ext uri="{FF2B5EF4-FFF2-40B4-BE49-F238E27FC236}">
                <a16:creationId xmlns:a16="http://schemas.microsoft.com/office/drawing/2014/main" id="{D4E40A21-889B-4B4C-9F1D-1DC82FBBD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340" y="11876"/>
            <a:ext cx="2731999" cy="2033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8247186" y="4625412"/>
            <a:ext cx="132600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[B0,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B1]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1664520" y="51054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4096390" y="51816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7387844" y="3850081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966316" y="4511604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426" y="4115583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520" y="4100774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438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62" y="1181070"/>
            <a:ext cx="406427" cy="3568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91C58CF-6960-2848-8EC1-8A23F619FC60}"/>
              </a:ext>
            </a:extLst>
          </p:cNvPr>
          <p:cNvSpPr txBox="1"/>
          <p:nvPr/>
        </p:nvSpPr>
        <p:spPr>
          <a:xfrm>
            <a:off x="1861087" y="1485907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A6F32-1DB0-6F42-8876-2FB7A9D2FB7A}"/>
              </a:ext>
            </a:extLst>
          </p:cNvPr>
          <p:cNvSpPr txBox="1"/>
          <p:nvPr/>
        </p:nvSpPr>
        <p:spPr>
          <a:xfrm>
            <a:off x="1859876" y="2118499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059794-40F1-E647-B6CB-44D5E4DFE4B0}"/>
              </a:ext>
            </a:extLst>
          </p:cNvPr>
          <p:cNvSpPr txBox="1"/>
          <p:nvPr/>
        </p:nvSpPr>
        <p:spPr>
          <a:xfrm>
            <a:off x="4613826" y="1520542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A181A1-722E-A343-BC1E-2BC7649046AF}"/>
              </a:ext>
            </a:extLst>
          </p:cNvPr>
          <p:cNvSpPr txBox="1"/>
          <p:nvPr/>
        </p:nvSpPr>
        <p:spPr>
          <a:xfrm>
            <a:off x="4574287" y="2153134"/>
            <a:ext cx="611997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DDD9A44-1F8B-B245-80CF-A066C50A2B9D}"/>
              </a:ext>
            </a:extLst>
          </p:cNvPr>
          <p:cNvSpPr txBox="1"/>
          <p:nvPr/>
        </p:nvSpPr>
        <p:spPr>
          <a:xfrm>
            <a:off x="2776678" y="437299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01FF7B-BB75-EC4B-8D5F-1ACE5F264274}"/>
              </a:ext>
            </a:extLst>
          </p:cNvPr>
          <p:cNvSpPr txBox="1"/>
          <p:nvPr/>
        </p:nvSpPr>
        <p:spPr>
          <a:xfrm>
            <a:off x="5233420" y="44789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EAF580-1879-DD44-A569-176625C375C1}"/>
              </a:ext>
            </a:extLst>
          </p:cNvPr>
          <p:cNvSpPr txBox="1"/>
          <p:nvPr/>
        </p:nvSpPr>
        <p:spPr>
          <a:xfrm>
            <a:off x="2699292" y="49988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8BB0579-D02D-9F49-84FB-2567E7F271A9}"/>
              </a:ext>
            </a:extLst>
          </p:cNvPr>
          <p:cNvSpPr txBox="1"/>
          <p:nvPr/>
        </p:nvSpPr>
        <p:spPr>
          <a:xfrm>
            <a:off x="5108140" y="5047545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649831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489221" y="4033856"/>
            <a:ext cx="1859764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1131141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946148" y="4033856"/>
            <a:ext cx="1778810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3549067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3074741" y="49068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645333" y="48306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5562869" y="399403"/>
            <a:ext cx="3123931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6887485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5718634" y="571030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252024" y="1906629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5975332" y="3180829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559474" y="2823834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6995437" y="43738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437" y="40170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266438" y="2880091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639300" y="5381558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3071170" y="5416113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407096" y="2104760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6985568" y="2766283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206" y="4438780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0" y="4423971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025167" y="381000"/>
            <a:ext cx="3090633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16485" y="-10592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147634" y="552627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681024" y="1888226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04332" y="3162426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9988474" y="2805431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24437" y="4355466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437" y="3998603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95438" y="2861688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836096" y="2086357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14568" y="2747880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99AB28-AAE4-5643-A2AA-741342DC152D}"/>
              </a:ext>
            </a:extLst>
          </p:cNvPr>
          <p:cNvSpPr txBox="1"/>
          <p:nvPr/>
        </p:nvSpPr>
        <p:spPr>
          <a:xfrm>
            <a:off x="7198650" y="5526389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512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524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313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C1FBFE-84E0-2A42-9075-3B89439B5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683" y="590649"/>
            <a:ext cx="5071984" cy="292099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27AF45-8F4A-DE4B-A3DC-9DE854FB0DF7}"/>
              </a:ext>
            </a:extLst>
          </p:cNvPr>
          <p:cNvCxnSpPr>
            <a:cxnSpLocks/>
          </p:cNvCxnSpPr>
          <p:nvPr/>
        </p:nvCxnSpPr>
        <p:spPr>
          <a:xfrm flipH="1">
            <a:off x="4600573" y="2144724"/>
            <a:ext cx="2078448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BCE0A1A-8219-A94E-906A-A5FE9B91C902}"/>
              </a:ext>
            </a:extLst>
          </p:cNvPr>
          <p:cNvCxnSpPr>
            <a:cxnSpLocks/>
          </p:cNvCxnSpPr>
          <p:nvPr/>
        </p:nvCxnSpPr>
        <p:spPr>
          <a:xfrm flipH="1">
            <a:off x="1912548" y="2144724"/>
            <a:ext cx="4737039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115309E-1C96-2447-A9A7-A3FC89BF1245}"/>
              </a:ext>
            </a:extLst>
          </p:cNvPr>
          <p:cNvSpPr/>
          <p:nvPr/>
        </p:nvSpPr>
        <p:spPr>
          <a:xfrm>
            <a:off x="6096000" y="3535848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https://github.com/CentaurusInfra/mizar/blob/e8c21f5f262d79dd71cfec5e511a898c7cb1dbe9/mizar/common/rpc.py#L313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3538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4F5565-4FBD-494A-9649-56C8601D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24303"/>
            <a:ext cx="8426009" cy="6218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340A56-4E38-5044-A7E8-40B17F561535}"/>
              </a:ext>
            </a:extLst>
          </p:cNvPr>
          <p:cNvSpPr/>
          <p:nvPr/>
        </p:nvSpPr>
        <p:spPr>
          <a:xfrm>
            <a:off x="5257800" y="6557984"/>
            <a:ext cx="5943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hlinkClick r:id="rId3"/>
              </a:rPr>
              <a:t>https://github.com/CentaurusInfra/mizar/blob/dev-next/docs/design/puml/create_vpc_workflow.puml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436268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1098</Words>
  <Application>Microsoft Macintosh PowerPoint</Application>
  <PresentationFormat>Widescreen</PresentationFormat>
  <Paragraphs>188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3</cp:revision>
  <dcterms:created xsi:type="dcterms:W3CDTF">2021-07-13T21:25:22Z</dcterms:created>
  <dcterms:modified xsi:type="dcterms:W3CDTF">2021-07-14T17:49:37Z</dcterms:modified>
</cp:coreProperties>
</file>

<file path=docProps/thumbnail.jpeg>
</file>